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2520" y="1122363"/>
            <a:ext cx="675132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2520" y="3602038"/>
            <a:ext cx="675132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09EFF-200C-B94B-A68E-22CC9501F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3198F-E81C-4A49-96EA-9F8BDBF28062}" type="datetimeFigureOut">
              <a:rPr lang="en-ID"/>
              <a:pPr>
                <a:defRPr/>
              </a:pPr>
              <a:t>11/02/21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741EB-76C1-7140-BEDC-08BBC21DD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C1CB5-10F2-C649-8564-B17C8278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ED6B8-FBE3-7D4F-A4D7-271705520A59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259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8E3E0-8B66-9448-A532-89C56B6D6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12356-DAD8-4F4C-85E2-A442EB183FD6}" type="datetimeFigureOut">
              <a:rPr lang="en-ID"/>
              <a:pPr>
                <a:defRPr/>
              </a:pPr>
              <a:t>11/02/21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B5DC6-7A9D-D641-80C6-8B4D2C9CD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5D927-4CBA-C843-AE5A-C55E52D1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5138-5D6B-954B-8DE6-623CF0D9696D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440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AD462-EB03-D543-BB54-2F7772689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2108-FE8C-0948-B4E8-7691C8EE315D}" type="datetimeFigureOut">
              <a:rPr lang="en-ID"/>
              <a:pPr>
                <a:defRPr/>
              </a:pPr>
              <a:t>11/02/21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599CB-7EDD-364E-80AD-BDB103239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CD498-5546-A440-A90D-03C5848D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4CDB3-24AE-8E43-A0C5-F44E0C24ABC7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128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7720"/>
            <a:ext cx="10515600" cy="88296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6DE97-C513-E04F-A334-06BEC098A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33A9E-4229-834F-9750-77F4298462F1}" type="datetimeFigureOut">
              <a:rPr lang="en-ID"/>
              <a:pPr>
                <a:defRPr/>
              </a:pPr>
              <a:t>11/02/21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D1DA1-9DCB-2743-BC43-923C2E5CD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535CB-CF5F-8F44-8DD0-CFEC4A9C5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C859A-6024-5648-99DB-6C0C569D6F49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942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8B774-BE46-8546-8C0C-E5E0DEDD1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EADD4-5D48-6546-B3CD-E2DDA8BCEFC4}" type="datetimeFigureOut">
              <a:rPr lang="en-ID"/>
              <a:pPr>
                <a:defRPr/>
              </a:pPr>
              <a:t>11/02/21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EB651-7F69-0E43-BD49-6B77FF5B9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AAA49-8561-DE4F-B762-11C9B9C9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15028-826B-BB41-9C0C-7F70DEB45F7C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133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296173-4A1A-0141-B0E3-C76B7764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E5144-4E94-2447-A9C7-8C0191F06EC6}" type="datetimeFigureOut">
              <a:rPr lang="en-ID"/>
              <a:pPr>
                <a:defRPr/>
              </a:pPr>
              <a:t>11/02/21</a:t>
            </a:fld>
            <a:endParaRPr lang="en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20F711-66CA-9F48-B92B-64DE1CA5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357E36-DF72-C343-8CA8-D89699FF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4D3A5-9DD2-1947-B509-FD57AC6D58A7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806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5FBBF63-598E-FE4F-93EA-755074048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DAF2F-8667-5E48-973E-4277657F678C}" type="datetimeFigureOut">
              <a:rPr lang="en-ID"/>
              <a:pPr>
                <a:defRPr/>
              </a:pPr>
              <a:t>11/02/21</a:t>
            </a:fld>
            <a:endParaRPr lang="en-ID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8E989EB-D0FC-AD4D-9B45-A2F11922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EB4F5BD-AD2B-BE45-A799-4F468B08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4C72F-7D28-3844-95B5-3B54DA0B9A90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865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3E92694-8401-1C4B-AD0D-806E21072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E048E-7562-D446-B99B-2CF6933CFF22}" type="datetimeFigureOut">
              <a:rPr lang="en-ID"/>
              <a:pPr>
                <a:defRPr/>
              </a:pPr>
              <a:t>11/02/21</a:t>
            </a:fld>
            <a:endParaRPr lang="en-ID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D8033EB-4665-B043-A2C9-037062AC1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69A0DD-0127-184C-98C4-D2E83A76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6B8DE-5045-5444-A397-7CE0EC6414FE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1953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94126B6-0CE8-1246-8204-793D46572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CD269-D1F1-5F4D-A47A-BAB1374D6B36}" type="datetimeFigureOut">
              <a:rPr lang="en-ID"/>
              <a:pPr>
                <a:defRPr/>
              </a:pPr>
              <a:t>11/02/21</a:t>
            </a:fld>
            <a:endParaRPr lang="en-ID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3765E55-C26A-1A46-8214-78486CDBC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711022-3291-684A-A81A-447796BB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B122E-BA58-A648-8996-4946DE021CCE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432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962F94-B19D-5C4C-9B46-028F19E0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1CAE-3A06-FF46-8E80-27B81092DE27}" type="datetimeFigureOut">
              <a:rPr lang="en-ID"/>
              <a:pPr>
                <a:defRPr/>
              </a:pPr>
              <a:t>11/02/21</a:t>
            </a:fld>
            <a:endParaRPr lang="en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8A7D42-5177-604D-A04D-D16CEA517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ED42DF-4233-2A4B-A6F6-37CD82938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BC52C-AFAF-A742-9DE0-56D7D811473A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472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F2CB74-B043-B144-A37C-D88F1DB1C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5233D-9DDD-3648-8D8E-C8BC84EF18BC}" type="datetimeFigureOut">
              <a:rPr lang="en-ID"/>
              <a:pPr>
                <a:defRPr/>
              </a:pPr>
              <a:t>11/02/21</a:t>
            </a:fld>
            <a:endParaRPr lang="en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9F103F-03EB-EF41-8C8A-819991F3E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4263B3-E4CB-764A-9A39-0BAF14CE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8FB78-A29F-A244-90E0-7318820DCA65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832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13F617E-0793-9941-AE3D-F28136EDEB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92163"/>
            <a:ext cx="10515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D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A53013C-B91B-E946-B0A0-E7E134867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D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64AFC-6E5B-9B4B-9BBC-AE9A485E3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E93F8D-ABBC-714A-A2AB-F3E396DEBABF}" type="datetimeFigureOut">
              <a:rPr lang="en-ID"/>
              <a:pPr>
                <a:defRPr/>
              </a:pPr>
              <a:t>11/02/21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59340-674F-8148-8F3F-35D74BF7E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68EDD-AAE8-FD4B-B182-03766A96F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EF9B60-E9D3-FB46-AF9E-30E82DC61AF4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65EDDFFE-B714-FF4E-9B2C-284B84FFFA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22838" y="1122363"/>
            <a:ext cx="6751637" cy="2387600"/>
          </a:xfrm>
        </p:spPr>
        <p:txBody>
          <a:bodyPr/>
          <a:lstStyle/>
          <a:p>
            <a:endParaRPr lang="en-ID" altLang="en-US"/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917ABC36-93FA-9B40-92AC-72F39C12D0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922838" y="3602038"/>
            <a:ext cx="6751637" cy="1655762"/>
          </a:xfrm>
        </p:spPr>
        <p:txBody>
          <a:bodyPr/>
          <a:lstStyle/>
          <a:p>
            <a:endParaRPr lang="en-ID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EF627-7DA8-0646-BA1C-6A45D7CBC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07160-C595-6442-AAC1-9C29AE069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89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0E17819-19D4-4180-B35F-238501579C3A}" vid="{62C0678A-75C2-43AB-A95F-2AED120815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Arial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2021-02-10T21:17:23Z</dcterms:created>
  <dcterms:modified xsi:type="dcterms:W3CDTF">2021-02-10T21:18:12Z</dcterms:modified>
</cp:coreProperties>
</file>