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F330-943B-40CF-8848-222C04387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b">
            <a:normAutofit/>
          </a:bodyPr>
          <a:lstStyle>
            <a:lvl1pPr algn="ctr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D2BD4-A174-444A-AA1B-ABB2B626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8751"/>
            <a:ext cx="9144000" cy="56260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ED1A-455B-42ED-95BF-949F0FDB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DBB8-C262-4AAA-9C48-E2AEA499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9747-5B91-4C2B-A6A6-912B58A9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2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704E-BE7A-4C51-A65F-381F846E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3CC9E-2B6B-4642-9C75-F8450721B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DFFB-77E6-445B-905D-E974A953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F574-764A-4388-AF86-FA39C1C2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7783B-B611-4724-8C7D-208D58B8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654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AAA9A-95BC-4C9F-9627-1E2CED891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10CC4-ABD3-4A84-A1EC-9B94D40AC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0D0A-4977-43C1-AA98-7ADED601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8BC9-7D08-4123-BB76-DE6550FF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FBAC-5A5D-4CE0-951A-179859EE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61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8BCA-C37C-4E38-B24D-354483A1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AA422-B41D-4C1C-83B7-ADA5EF4A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9F92-A04A-45AA-AE4D-2CEE8F97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1C112-5E5F-429B-82A8-1918427B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EF66-2657-47E8-B068-DE151AE5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15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44DA-91E8-4BE6-970C-2470408F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DCE8-8F1D-4E9D-9598-A4B22EA3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3657-B80E-45C0-AF83-A698DE26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D9D6-C878-4B37-8C36-3E3BC3BA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27F46-0404-4A8A-B6BB-0D260F7C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19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7629-5A7B-46C8-B8DD-C14A256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050B-7672-4C77-B784-FE65656F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37E7F-E510-420E-A833-4C0394C0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941EA-5C5E-46E2-8B6B-B46600AB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4BF8F-79E2-4813-837B-8694F1B8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D9F96-102B-4B96-A7B6-CD29770D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0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B9A3-0A12-45F3-8E38-8185BF65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00A94-21BC-4AFE-9574-DD7F1082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A5BEF-7A89-404C-A71C-2F4D6C361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3DD79-9E3C-475D-948D-3BFB2E586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7424E-FB21-4B74-BEAC-6D06DDAA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D0FF4-D13E-41EE-A7C9-543CBF3C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8BD9C-B513-4511-8FCF-50282F9E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9BCA2-5BB8-418F-B813-01A2F381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855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C698-EB3C-4FFB-9127-593CC1A6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9134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F12A5-7098-4166-806B-76D2EBF4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9B053-EE4D-48E6-B2CD-8EA849A7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4B967-69D8-45BF-8078-F0F6D80F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142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15A00-29F2-4470-A120-9114CB78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7232E-57FC-4CC6-A936-6CC3D30F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CA04B-F597-4206-B7E8-1842D42E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104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A9E3-274C-4817-A5C5-77BFFA0C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2813-1F02-4B95-9BE5-4571359B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70E93-92B0-4967-A8AF-1E2D5D4F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17D99-60A1-4E91-A2F6-0E641751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83211-8173-4379-A52C-35A1E4A1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28EC8-CDC0-48C6-9BF5-35E4B60D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64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7CB-1FE5-4CBC-A2B1-F7A0C3EC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467CD-B320-4079-B918-7619D7D4B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9CECE-1BD9-42AC-92B4-BE75EB4F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77A2-C9F0-4C1B-BC1A-1211535A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2FBA-666B-4E8E-94E0-103C4841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7FC48-6234-4993-8D2B-65B291B0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36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09E6-0CAD-4DFD-8B86-E09FB588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C4908-2824-4402-AA6E-29EB6B62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0F21-BCFA-4404-81EC-556239CC8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7FDE-0D70-4E6E-AEBE-8F763E10B076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E248-2744-44E5-8F45-240396389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63BB-018A-4C18-A48E-3D9392093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75BE-F4B6-408C-9600-9C972E6BD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901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06F3-8AF9-4507-92D5-F115BEB20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60A67-D9F6-4DAB-B2CF-5097FCDEF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283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2481-BE80-F241-84CE-9055B663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DFD9-DA91-3249-BF75-48539FFC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Microsoft Office User</cp:lastModifiedBy>
  <cp:revision>4</cp:revision>
  <dcterms:created xsi:type="dcterms:W3CDTF">2021-02-14T12:45:32Z</dcterms:created>
  <dcterms:modified xsi:type="dcterms:W3CDTF">2021-02-14T21:24:30Z</dcterms:modified>
</cp:coreProperties>
</file>